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0.46788990825688059</c:v>
                </c:pt>
                <c:pt idx="1">
                  <c:v>0.52293577981651362</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0.1121495327102804</c:v>
                </c:pt>
                <c:pt idx="1">
                  <c:v>0</c:v>
                </c:pt>
                <c:pt idx="2">
                  <c:v>0</c:v>
                </c:pt>
                <c:pt idx="3">
                  <c:v>0</c:v>
                </c:pt>
                <c:pt idx="4">
                  <c:v>0</c:v>
                </c:pt>
                <c:pt idx="5">
                  <c:v>0.88785046728971961</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6.68108214716736</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0.70262071630217893</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0.53973559224709788</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0.15047424777132612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1.5709297155587585</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0.15047424777132612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0.49617944857753749</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6.68108214716736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BOLTON HOSPITAL (64)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BOLTON HOSPITAL (64)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BOLTON HOSPITAL (64)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BOLTON HOSPITAL (64)</c:v>
                </c:pt>
              </c:strCache>
            </c:strRef>
          </c:cat>
          <c:val>
            <c:numRef>
              <c:f>Sheet1!$G$2:$G$3</c:f>
              <c:numCache>
                <c:formatCode>0.0;;</c:formatCode>
                <c:ptCount val="2"/>
                <c:pt idx="0">
                  <c:v>7.9531777100464511</c:v>
                </c:pt>
                <c:pt idx="1">
                  <c:v>7.9602039236414361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BOLTON HOSPITAL (64)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BOLTON HOSPITAL (64)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BOLTON HOSPITAL (64)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2.0468222899535489</c:v>
                </c:pt>
                <c:pt idx="1">
                  <c:v>2.0397960763585639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ROYAL BOLTON HOSPITAL (75)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ROYAL BOLTON HOSPITAL (75)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ROYAL BOLTON HOSPITAL (75)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ROYAL BOLTON HOSPITAL (75)</c:v>
                </c:pt>
              </c:strCache>
            </c:strRef>
          </c:cat>
          <c:val>
            <c:numRef>
              <c:f>Sheet1!$G$2:$G$3</c:f>
              <c:numCache>
                <c:formatCode>0.0;;</c:formatCode>
                <c:ptCount val="2"/>
                <c:pt idx="0">
                  <c:v>8.9283098146016382</c:v>
                </c:pt>
                <c:pt idx="1">
                  <c:v>8.8862112759273693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ROYAL BOLTON HOSPITAL (75)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ROYAL BOLTON HOSPITAL (75)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ROYAL BOLTON HOSPITAL (75)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1.0716901853983618</c:v>
                </c:pt>
                <c:pt idx="1">
                  <c:v>1.1137887240726307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ROYAL BOLTON HOSPITAL (70)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ROYAL BOLTON HOSPITAL (70)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ROYAL BOLTON HOSPITAL (70)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ROYAL BOLTON HOSPITAL (70)</c:v>
                </c:pt>
              </c:strCache>
            </c:strRef>
          </c:cat>
          <c:val>
            <c:numRef>
              <c:f>Sheet1!$G$2:$G$3</c:f>
              <c:numCache>
                <c:formatCode>0.0;;</c:formatCode>
                <c:ptCount val="2"/>
                <c:pt idx="0">
                  <c:v>7.6179295131044862</c:v>
                </c:pt>
                <c:pt idx="1">
                  <c:v>7.5893893007985556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ROYAL BOLTON HOSPITAL (70)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ROYAL BOLTON HOSPITAL (70)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ROYAL BOLTON HOSPITAL (70)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2.3820704868955138</c:v>
                </c:pt>
                <c:pt idx="1">
                  <c:v>2.4106106992014444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BOLTON HOSPITAL (95)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BOLTON HOSPITAL (95)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BOLTON HOSPITAL (95)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BOLTON HOSPITAL (95)</c:v>
                </c:pt>
              </c:strCache>
            </c:strRef>
          </c:cat>
          <c:val>
            <c:numRef>
              <c:f>Sheet1!$G$2:$G$3</c:f>
              <c:numCache>
                <c:formatCode>0.0;;</c:formatCode>
                <c:ptCount val="2"/>
                <c:pt idx="0">
                  <c:v>9.0034653753368765</c:v>
                </c:pt>
                <c:pt idx="1">
                  <c:v>8.9646035895391343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BOLTON HOSPITAL (95)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BOLTON HOSPITAL (95)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BOLTON HOSPITAL (95)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0.99653462466312348</c:v>
                </c:pt>
                <c:pt idx="1">
                  <c:v>1.0353964104608657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Sheet1!$G$2:$G$3</c:f>
              <c:numCache>
                <c:formatCode>0.0;;</c:formatCode>
                <c:ptCount val="2"/>
                <c:pt idx="0">
                  <c:v>9.179067332325836</c:v>
                </c:pt>
                <c:pt idx="1">
                  <c:v>9.1883023882883048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0.82093266767416395</c:v>
                </c:pt>
                <c:pt idx="1">
                  <c:v>0.81169761171169519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0.26</c:v>
                </c:pt>
                <c:pt idx="1">
                  <c:v>0.74</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(102)</c:v>
                </c:pt>
              </c:strCache>
            </c:strRef>
          </c:cat>
          <c:val>
            <c:numRef>
              <c:f>Sheet1!$G$2:$G$3</c:f>
              <c:numCache>
                <c:formatCode>0.0;;</c:formatCode>
                <c:ptCount val="2"/>
                <c:pt idx="0">
                  <c:v>7.2256550401671342</c:v>
                </c:pt>
                <c:pt idx="1">
                  <c:v>7.12653883918935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2.7743449598328658</c:v>
                </c:pt>
                <c:pt idx="1">
                  <c:v>2.87346116081065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BOLTON HOSPITAL (86)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BOLTON HOSPITAL (86)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BOLTON HOSPITAL (86)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BOLTON HOSPITAL (86)</c:v>
                </c:pt>
              </c:strCache>
            </c:strRef>
          </c:cat>
          <c:val>
            <c:numRef>
              <c:f>Sheet1!$G$2:$G$3</c:f>
              <c:numCache>
                <c:formatCode>0.0;;</c:formatCode>
                <c:ptCount val="2"/>
                <c:pt idx="0">
                  <c:v>8.3072085672447926</c:v>
                </c:pt>
                <c:pt idx="1">
                  <c:v>8.2343156902676657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BOLTON HOSPITAL (86)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BOLTON HOSPITAL (86)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ROYAL BOLTON HOSPITAL (86)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1.6927914327552074</c:v>
                </c:pt>
                <c:pt idx="1">
                  <c:v>1.7656843097323343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(99)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(99)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(99)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(99)</c:v>
                </c:pt>
              </c:strCache>
            </c:strRef>
          </c:cat>
          <c:val>
            <c:numRef>
              <c:f>Sheet1!$G$2:$G$3</c:f>
              <c:numCache>
                <c:formatCode>0.0;;</c:formatCode>
                <c:ptCount val="2"/>
                <c:pt idx="0">
                  <c:v>8.198810171978792</c:v>
                </c:pt>
                <c:pt idx="1">
                  <c:v>8.1341084621460435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(99)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(99)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(99)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1.801189828021208</c:v>
                </c:pt>
                <c:pt idx="1">
                  <c:v>1.8658915378539565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Sheet1!$G$2:$G$3</c:f>
              <c:numCache>
                <c:formatCode>0.0;;</c:formatCode>
                <c:ptCount val="2"/>
                <c:pt idx="0">
                  <c:v>8.2499869288379575</c:v>
                </c:pt>
                <c:pt idx="1">
                  <c:v>8.1832815068081874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1.7500130711620425</c:v>
                </c:pt>
                <c:pt idx="1">
                  <c:v>1.8167184931918126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Sheet1!$G$2:$G$3</c:f>
              <c:numCache>
                <c:formatCode>0.0;;</c:formatCode>
                <c:ptCount val="2"/>
                <c:pt idx="0">
                  <c:v>9.1810960490343092</c:v>
                </c:pt>
                <c:pt idx="1">
                  <c:v>9.1489091075940134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0.8189039509656908</c:v>
                </c:pt>
                <c:pt idx="1">
                  <c:v>0.85109089240598657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Sheet1!$G$2:$G$3</c:f>
              <c:numCache>
                <c:formatCode>0.0;;</c:formatCode>
                <c:ptCount val="2"/>
                <c:pt idx="0">
                  <c:v>8.7794258909213134</c:v>
                </c:pt>
                <c:pt idx="1">
                  <c:v>8.7328118700409405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BOLTON HOSPITAL (100)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1.2205741090786866</c:v>
                </c:pt>
                <c:pt idx="1">
                  <c:v>1.2671881299590595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(103)</c:v>
                </c:pt>
              </c:strCache>
            </c:strRef>
          </c:cat>
          <c:val>
            <c:numRef>
              <c:f>Sheet1!$G$2:$G$3</c:f>
              <c:numCache>
                <c:formatCode>0.0;;</c:formatCode>
                <c:ptCount val="2"/>
                <c:pt idx="0">
                  <c:v>9.2793761935573347</c:v>
                </c:pt>
                <c:pt idx="1">
                  <c:v>9.2558527839873577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0.72062380644266533</c:v>
                </c:pt>
                <c:pt idx="1">
                  <c:v>0.74414721601264233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Sheet1!$G$2:$G$3</c:f>
              <c:numCache>
                <c:formatCode>0.0;;</c:formatCode>
                <c:ptCount val="2"/>
                <c:pt idx="0">
                  <c:v>8.5878356230673649</c:v>
                </c:pt>
                <c:pt idx="1">
                  <c:v>8.5329533939745073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1.4121643769326351</c:v>
                </c:pt>
                <c:pt idx="1">
                  <c:v>1.4670466060254927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(93)</c:v>
                </c:pt>
              </c:strCache>
            </c:strRef>
          </c:cat>
          <c:val>
            <c:numRef>
              <c:f>Sheet1!$G$2:$G$3</c:f>
              <c:numCache>
                <c:formatCode>0.0;;</c:formatCode>
                <c:ptCount val="2"/>
                <c:pt idx="0">
                  <c:v>6.564542146368475</c:v>
                </c:pt>
                <c:pt idx="1">
                  <c:v>6.5659505417444084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3.435457853631525</c:v>
                </c:pt>
                <c:pt idx="1">
                  <c:v>3.4340494582555916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(98)</c:v>
                </c:pt>
              </c:strCache>
            </c:strRef>
          </c:cat>
          <c:val>
            <c:numRef>
              <c:f>Sheet1!$G$2:$G$3</c:f>
              <c:numCache>
                <c:formatCode>0.0;;</c:formatCode>
                <c:ptCount val="2"/>
                <c:pt idx="0">
                  <c:v>7.0636956061938916</c:v>
                </c:pt>
                <c:pt idx="1">
                  <c:v>7.1661839179422104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2.9363043938061084</c:v>
                </c:pt>
                <c:pt idx="1">
                  <c:v>2.8338160820577896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55</c:v>
                </c:pt>
                <c:pt idx="5" formatCode="0">
                  <c:v>2</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BOLTON HOSPITAL (104)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BOLTON HOSPITAL (104)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BOLTON HOSPITAL (104)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BOLTON HOSPITAL (104)</c:v>
                </c:pt>
              </c:strCache>
            </c:strRef>
          </c:cat>
          <c:val>
            <c:numRef>
              <c:f>Sheet1!$G$2:$G$3</c:f>
              <c:numCache>
                <c:formatCode>0.0;;</c:formatCode>
                <c:ptCount val="2"/>
                <c:pt idx="0">
                  <c:v>9.0785435029179364</c:v>
                </c:pt>
                <c:pt idx="1">
                  <c:v>9.0470997160610853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BOLTON HOSPITAL (104)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BOLTON HOSPITAL (104)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BOLTON HOSPITAL (104)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0.92145649708206356</c:v>
                </c:pt>
                <c:pt idx="1">
                  <c:v>0.95290028393891468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(104)</c:v>
                </c:pt>
              </c:strCache>
            </c:strRef>
          </c:cat>
          <c:val>
            <c:numRef>
              <c:f>Sheet1!$G$2:$G$3</c:f>
              <c:numCache>
                <c:formatCode>0.0;;</c:formatCode>
                <c:ptCount val="2"/>
                <c:pt idx="0">
                  <c:v>6.806315844731464</c:v>
                </c:pt>
                <c:pt idx="1">
                  <c:v>6.9446617327200872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ROYAL BOLTON HOSPITAL (104)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3.193684155268536</c:v>
                </c:pt>
                <c:pt idx="1">
                  <c:v>3.0553382672799128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(100)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(100)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(100)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(100)</c:v>
                </c:pt>
              </c:strCache>
            </c:strRef>
          </c:cat>
          <c:val>
            <c:numRef>
              <c:f>Sheet1!$G$2:$G$3</c:f>
              <c:numCache>
                <c:formatCode>0.0;;</c:formatCode>
                <c:ptCount val="2"/>
                <c:pt idx="0">
                  <c:v>7.6137245425178568</c:v>
                </c:pt>
                <c:pt idx="1">
                  <c:v>7.6488084610301046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(100)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(100)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BOLTON HOSPITAL (100)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2.3862754574821432</c:v>
                </c:pt>
                <c:pt idx="1">
                  <c:v>2.3511915389698954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(102)</c:v>
                </c:pt>
              </c:strCache>
            </c:strRef>
          </c:cat>
          <c:val>
            <c:numRef>
              <c:f>Sheet1!$G$2:$G$3</c:f>
              <c:numCache>
                <c:formatCode>0.0;;</c:formatCode>
                <c:ptCount val="2"/>
                <c:pt idx="0">
                  <c:v>6.9633165737082221</c:v>
                </c:pt>
                <c:pt idx="1">
                  <c:v>7.0763847632116539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BOLTON HOSPITAL (102)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3.0366834262917779</c:v>
                </c:pt>
                <c:pt idx="1">
                  <c:v>2.9236152367883461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Sheet1!$G$2:$G$3</c:f>
              <c:numCache>
                <c:formatCode>0.0;;</c:formatCode>
                <c:ptCount val="2"/>
                <c:pt idx="0">
                  <c:v>8.394584935625959</c:v>
                </c:pt>
                <c:pt idx="1">
                  <c:v>8.4182717531682947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1.605415064374041</c:v>
                </c:pt>
                <c:pt idx="1">
                  <c:v>1.5817282468317053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(99)</c:v>
                </c:pt>
              </c:strCache>
            </c:strRef>
          </c:cat>
          <c:val>
            <c:numRef>
              <c:f>Sheet1!$D$2:$D$3</c:f>
              <c:numCache>
                <c:formatCode>0.0;;</c:formatCode>
                <c:ptCount val="2"/>
                <c:pt idx="0">
                  <c:v>0</c:v>
                </c:pt>
                <c:pt idx="1">
                  <c:v>3.1964853982018702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(99)</c:v>
                </c:pt>
              </c:strCache>
            </c:strRef>
          </c:cat>
          <c:val>
            <c:numRef>
              <c:f>Sheet1!$E$2:$E$3</c:f>
              <c:numCache>
                <c:formatCode>0.0;;</c:formatCode>
                <c:ptCount val="2"/>
                <c:pt idx="0">
                  <c:v>3.1383306501122701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BOLTON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6.8616693498877304</c:v>
                </c:pt>
                <c:pt idx="1">
                  <c:v>6.8035146017981294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Sheet1!$G$2:$G$3</c:f>
              <c:numCache>
                <c:formatCode>0.0;;</c:formatCode>
                <c:ptCount val="2"/>
                <c:pt idx="0">
                  <c:v>7.9502265150264231</c:v>
                </c:pt>
                <c:pt idx="1">
                  <c:v>8.0435152385832964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BOLTON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2.0497734849735769</c:v>
                </c:pt>
                <c:pt idx="1">
                  <c:v>1.9564847614167036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7.24273044026127</c:v>
                </c:pt>
                <c:pt idx="1">
                  <c:v>6.0787471504968176</c:v>
                </c:pt>
                <c:pt idx="2">
                  <c:v>6.0891535846451141</c:v>
                </c:pt>
                <c:pt idx="3">
                  <c:v>6.6595788432824099</c:v>
                </c:pt>
                <c:pt idx="4">
                  <c:v>6.5081607434149173</c:v>
                </c:pt>
                <c:pt idx="5">
                  <c:v>6.5330300930202547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6.2809330053137247</c:v>
                </c:pt>
                <c:pt idx="1">
                  <c:v>6.2257973898258223</c:v>
                </c:pt>
                <c:pt idx="2">
                  <c:v>6.8724717141328542</c:v>
                </c:pt>
                <c:pt idx="3">
                  <c:v>6.5951693719572404</c:v>
                </c:pt>
                <c:pt idx="4">
                  <c:v>6.4636777308391897</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9.1408531466922014</c:v>
                </c:pt>
                <c:pt idx="2">
                  <c:v>8.660278816013701</c:v>
                </c:pt>
                <c:pt idx="3">
                  <c:v>8.5917569980591963</c:v>
                </c:pt>
                <c:pt idx="4">
                  <c:v>8.9213555124738644</c:v>
                </c:pt>
                <c:pt idx="5">
                  <c:v>8.5495754599868725</c:v>
                </c:pt>
                <c:pt idx="6">
                  <c:v>8.7056770185965693</c:v>
                </c:pt>
                <c:pt idx="7">
                  <c:v>8.9181423093507153</c:v>
                </c:pt>
                <c:pt idx="8">
                  <c:v>8.8822406427781555</c:v>
                </c:pt>
                <c:pt idx="9">
                  <c:v>8.8096423015805474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7.8657439412835748</c:v>
                </c:pt>
                <c:pt idx="1">
                  <c:v>8.0263457677950392</c:v>
                </c:pt>
                <c:pt idx="2">
                  <c:v>7.8163440593329723</c:v>
                </c:pt>
                <c:pt idx="3">
                  <c:v>8.6184880559232813</c:v>
                </c:pt>
                <c:pt idx="4">
                  <c:v>8.2921079254550651</c:v>
                </c:pt>
                <c:pt idx="5">
                  <c:v>8.5209701378871472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9.4483771086600559</c:v>
                </c:pt>
                <c:pt idx="2">
                  <c:v>9.0047086236541514</c:v>
                </c:pt>
                <c:pt idx="3">
                  <c:v>9.0352325353000076</c:v>
                </c:pt>
                <c:pt idx="4">
                  <c:v>9.283977512498609</c:v>
                </c:pt>
                <c:pt idx="5">
                  <c:v>9.0158627695882405</c:v>
                </c:pt>
                <c:pt idx="6">
                  <c:v>9.0889653466464964</c:v>
                </c:pt>
                <c:pt idx="7">
                  <c:v>9.1610265171569356</c:v>
                </c:pt>
                <c:pt idx="8">
                  <c:v>9.2917334913534155</c:v>
                </c:pt>
                <c:pt idx="9">
                  <c:v>9.1520446128787238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8.5841772938503045</c:v>
                </c:pt>
                <c:pt idx="2">
                  <c:v>8.7415800287548908</c:v>
                </c:pt>
                <c:pt idx="3">
                  <c:v>8.293811994065047</c:v>
                </c:pt>
                <c:pt idx="4">
                  <c:v>7.7682092564964984</c:v>
                </c:pt>
                <c:pt idx="5">
                  <c:v>8.1672179333210853</c:v>
                </c:pt>
                <c:pt idx="6">
                  <c:v>8.071298264823513</c:v>
                </c:pt>
                <c:pt idx="7">
                  <c:v>8.5402270249226255</c:v>
                </c:pt>
                <c:pt idx="8">
                  <c:v>8.8714859781026352</c:v>
                </c:pt>
                <c:pt idx="9">
                  <c:v>8.8772554981882887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8.1218358332039671</c:v>
                </c:pt>
                <c:pt idx="1">
                  <c:v>7.8642650040638928</c:v>
                </c:pt>
                <c:pt idx="2">
                  <c:v>8.8001975672041102</c:v>
                </c:pt>
                <c:pt idx="3">
                  <c:v>8.7369316958866605</c:v>
                </c:pt>
                <c:pt idx="4">
                  <c:v>8.1750322944904266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8.8721499123299594</c:v>
                </c:pt>
                <c:pt idx="1">
                  <c:v>8.8999418455700834</c:v>
                </c:pt>
                <c:pt idx="2">
                  <c:v>8.9577529798146323</c:v>
                </c:pt>
                <c:pt idx="3">
                  <c:v>8.825675146808333</c:v>
                </c:pt>
                <c:pt idx="4">
                  <c:v>9.2068683456726763</c:v>
                </c:pt>
                <c:pt idx="5">
                  <c:v>8.9624809738767013</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9.4649728312516146</c:v>
                </c:pt>
                <c:pt idx="2">
                  <c:v>9.5960389903114827</c:v>
                </c:pt>
                <c:pt idx="3">
                  <c:v>9.1492709885084054</c:v>
                </c:pt>
                <c:pt idx="4">
                  <c:v>9.2579993641058493</c:v>
                </c:pt>
                <c:pt idx="5">
                  <c:v>9.2910806304955962</c:v>
                </c:pt>
                <c:pt idx="6">
                  <c:v>9.0035295055009854</c:v>
                </c:pt>
                <c:pt idx="7">
                  <c:v>9.2990276044693889</c:v>
                </c:pt>
                <c:pt idx="8">
                  <c:v>9.4713249988020394</c:v>
                </c:pt>
                <c:pt idx="9">
                  <c:v>9.2624224251136376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8.1000486555896867</c:v>
                </c:pt>
                <c:pt idx="1">
                  <c:v>8.7087881668469027</c:v>
                </c:pt>
                <c:pt idx="2">
                  <c:v>8.577226763048623</c:v>
                </c:pt>
                <c:pt idx="3">
                  <c:v>8.4782277672324096</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7.3842245800013169</c:v>
                </c:pt>
                <c:pt idx="1">
                  <c:v>6.6862731187194182</c:v>
                </c:pt>
                <c:pt idx="2">
                  <c:v>7.3803990726688848</c:v>
                </c:pt>
                <c:pt idx="3">
                  <c:v>7.1133761949030374</c:v>
                </c:pt>
                <c:pt idx="4">
                  <c:v>7.4207506083312627</c:v>
                </c:pt>
                <c:pt idx="5">
                  <c:v>8.0322223823541101</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9.1661718003006474</c:v>
                </c:pt>
                <c:pt idx="1">
                  <c:v>9.174348439614576</c:v>
                </c:pt>
                <c:pt idx="2">
                  <c:v>8.7513643640877827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9.3290272614589469</c:v>
                </c:pt>
                <c:pt idx="1">
                  <c:v>9.2996569998076417</c:v>
                </c:pt>
                <c:pt idx="2">
                  <c:v>9.35496087398033</c:v>
                </c:pt>
                <c:pt idx="3">
                  <c:v>9.1967415564741728</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8.0322223823541101</c:v>
                </c:pt>
                <c:pt idx="1">
                  <c:v>6.806315844731464</c:v>
                </c:pt>
                <c:pt idx="2">
                  <c:v>7.6933490005730354</c:v>
                </c:pt>
                <c:pt idx="3">
                  <c:v>8.8772554981882887</c:v>
                </c:pt>
                <c:pt idx="4">
                  <c:v>7.6137245425178568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7.3313148272089039</c:v>
                </c:pt>
                <c:pt idx="1">
                  <c:v>6.2372960590447173</c:v>
                </c:pt>
                <c:pt idx="2">
                  <c:v>7.1398637311437971</c:v>
                </c:pt>
                <c:pt idx="3">
                  <c:v>8.4553095815579464</c:v>
                </c:pt>
                <c:pt idx="4">
                  <c:v>7.3779482299368047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8.3830159544595535</c:v>
                </c:pt>
                <c:pt idx="1">
                  <c:v>8.403543322040484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8.7605585865364404</c:v>
                </c:pt>
                <c:pt idx="1">
                  <c:v>8.3854669216997575</c:v>
                </c:pt>
                <c:pt idx="2">
                  <c:v>8.6738462795514</c:v>
                </c:pt>
                <c:pt idx="3">
                  <c:v>8.5706401678747302</c:v>
                </c:pt>
                <c:pt idx="4">
                  <c:v>9.0329276079373066</c:v>
                </c:pt>
                <c:pt idx="5">
                  <c:v>8.6405262211540439</c:v>
                </c:pt>
                <c:pt idx="6">
                  <c:v>8.1673909428793916</c:v>
                </c:pt>
                <c:pt idx="7">
                  <c:v>7.9110941544409163</c:v>
                </c:pt>
                <c:pt idx="8">
                  <c:v>8.2490088914362296</c:v>
                </c:pt>
                <c:pt idx="9">
                  <c:v>7.9531777100464511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6.7757243446143622</c:v>
                </c:pt>
                <c:pt idx="1">
                  <c:v>6.7993187211285386</c:v>
                </c:pt>
                <c:pt idx="2">
                  <c:v>7.6179295131044862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9.1957022619900517</c:v>
                </c:pt>
                <c:pt idx="1">
                  <c:v>8.9283098146016382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9.2528829294810322</c:v>
                </c:pt>
                <c:pt idx="1">
                  <c:v>9.5778546037186327</c:v>
                </c:pt>
                <c:pt idx="2">
                  <c:v>9.2282122529391977</c:v>
                </c:pt>
                <c:pt idx="3">
                  <c:v>9.7415144859260892</c:v>
                </c:pt>
                <c:pt idx="4">
                  <c:v>9.7520781613780798</c:v>
                </c:pt>
                <c:pt idx="5">
                  <c:v>9.0428896475024168</c:v>
                </c:pt>
                <c:pt idx="6">
                  <c:v>8.8593484130938567</c:v>
                </c:pt>
                <c:pt idx="7">
                  <c:v>8.4211305243154957</c:v>
                </c:pt>
                <c:pt idx="8">
                  <c:v>9.127051973976938</c:v>
                </c:pt>
                <c:pt idx="9">
                  <c:v>9.0034653753368765</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7.8160888692608932</c:v>
                </c:pt>
                <c:pt idx="1">
                  <c:v>7.9866687516209236</c:v>
                </c:pt>
                <c:pt idx="2">
                  <c:v>7.9100995595612256</c:v>
                </c:pt>
                <c:pt idx="3">
                  <c:v>7.6221923586133649</c:v>
                </c:pt>
                <c:pt idx="4">
                  <c:v>6.8584442079824388</c:v>
                </c:pt>
                <c:pt idx="5">
                  <c:v>7.0361569621643616</c:v>
                </c:pt>
                <c:pt idx="6">
                  <c:v>6.6902794201317919</c:v>
                </c:pt>
                <c:pt idx="7">
                  <c:v>7.2256550401671342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9.1657191467363948</c:v>
                </c:pt>
                <c:pt idx="1">
                  <c:v>9.375840309976061</c:v>
                </c:pt>
                <c:pt idx="2">
                  <c:v>9.267128613753389</c:v>
                </c:pt>
                <c:pt idx="3">
                  <c:v>9.3230903899148085</c:v>
                </c:pt>
                <c:pt idx="4">
                  <c:v>9.250255486879146</c:v>
                </c:pt>
                <c:pt idx="5">
                  <c:v>8.749367202751797</c:v>
                </c:pt>
                <c:pt idx="6">
                  <c:v>8.445277780218003</c:v>
                </c:pt>
                <c:pt idx="7">
                  <c:v>8.756348228395197</c:v>
                </c:pt>
                <c:pt idx="8">
                  <c:v>8.7062967958933797</c:v>
                </c:pt>
                <c:pt idx="9">
                  <c:v>9.179067332325836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9.3562691022321633</c:v>
                </c:pt>
                <c:pt idx="1">
                  <c:v>8.6251594688676896</c:v>
                </c:pt>
                <c:pt idx="2">
                  <c:v>7.9518434092860817</c:v>
                </c:pt>
                <c:pt idx="3">
                  <c:v>8.1009834768462383</c:v>
                </c:pt>
                <c:pt idx="4">
                  <c:v>8.2499256241025272</c:v>
                </c:pt>
                <c:pt idx="5">
                  <c:v>8.198810171978792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8.4974726693876406</c:v>
                </c:pt>
                <c:pt idx="1">
                  <c:v>8.5049200509105845</c:v>
                </c:pt>
                <c:pt idx="2">
                  <c:v>7.9136781517901698</c:v>
                </c:pt>
                <c:pt idx="3">
                  <c:v>8.2791008657708502</c:v>
                </c:pt>
                <c:pt idx="4">
                  <c:v>8.9110132701116616</c:v>
                </c:pt>
                <c:pt idx="5">
                  <c:v>7.7087750167807298</c:v>
                </c:pt>
                <c:pt idx="6">
                  <c:v>7.5727972890871076</c:v>
                </c:pt>
                <c:pt idx="7">
                  <c:v>7.1690337357959457</c:v>
                </c:pt>
                <c:pt idx="8">
                  <c:v>7.4131795104876419</c:v>
                </c:pt>
                <c:pt idx="9">
                  <c:v>8.3072085672447926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3.1383306501122701</c:v>
                </c:pt>
                <c:pt idx="1">
                  <c:v>6.3293843220526318</c:v>
                </c:pt>
                <c:pt idx="2">
                  <c:v>5.0260892495156284</c:v>
                </c:pt>
                <c:pt idx="3">
                  <c:v>8.1750322944904266</c:v>
                </c:pt>
                <c:pt idx="4">
                  <c:v>6.4636777308391897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7.7773380362945304</c:v>
                </c:pt>
                <c:pt idx="2">
                  <c:v>6.1530225076975773</c:v>
                </c:pt>
                <c:pt idx="3">
                  <c:v>8.9736248367367377</c:v>
                </c:pt>
                <c:pt idx="4">
                  <c:v>7.1289323337144266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9.2025845181707098</c:v>
                </c:pt>
                <c:pt idx="1">
                  <c:v>9.5525071794964376</c:v>
                </c:pt>
                <c:pt idx="2">
                  <c:v>9.4390445673917966</c:v>
                </c:pt>
                <c:pt idx="3">
                  <c:v>9.1338161787100667</c:v>
                </c:pt>
                <c:pt idx="4">
                  <c:v>9.3362911353713898</c:v>
                </c:pt>
                <c:pt idx="5">
                  <c:v>9.3933601728640994</c:v>
                </c:pt>
                <c:pt idx="6">
                  <c:v>9.0807105192817765</c:v>
                </c:pt>
                <c:pt idx="7">
                  <c:v>8.8576126131647257</c:v>
                </c:pt>
                <c:pt idx="8">
                  <c:v>8.9431432747614803</c:v>
                </c:pt>
                <c:pt idx="9">
                  <c:v>9.1810960490343092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8.2156521158927855</c:v>
                </c:pt>
                <c:pt idx="1">
                  <c:v>8.2499869288379575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9.1547563163617145</c:v>
                </c:pt>
                <c:pt idx="1">
                  <c:v>9.3886639058008754</c:v>
                </c:pt>
                <c:pt idx="2">
                  <c:v>9.4407161385239142</c:v>
                </c:pt>
                <c:pt idx="3">
                  <c:v>9.4278325229166473</c:v>
                </c:pt>
                <c:pt idx="4">
                  <c:v>9.4087268721970574</c:v>
                </c:pt>
                <c:pt idx="5">
                  <c:v>9.1058444262029514</c:v>
                </c:pt>
                <c:pt idx="6">
                  <c:v>8.9825707657113458</c:v>
                </c:pt>
                <c:pt idx="7">
                  <c:v>8.8125839205233927</c:v>
                </c:pt>
                <c:pt idx="8">
                  <c:v>8.9382278154275401</c:v>
                </c:pt>
                <c:pt idx="9">
                  <c:v>9.2793761935573347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8.3817042154744463</c:v>
                </c:pt>
                <c:pt idx="1">
                  <c:v>8.751202299293297</c:v>
                </c:pt>
                <c:pt idx="2">
                  <c:v>8.570713662864641</c:v>
                </c:pt>
                <c:pt idx="3">
                  <c:v>8.1573948592867396</c:v>
                </c:pt>
                <c:pt idx="4">
                  <c:v>8.576958504368605</c:v>
                </c:pt>
                <c:pt idx="5">
                  <c:v>8.7794258909213134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6.8951113250339162</c:v>
                </c:pt>
                <c:pt idx="1">
                  <c:v>6.7462564770614737</c:v>
                </c:pt>
                <c:pt idx="2">
                  <c:v>6.1399171566984014</c:v>
                </c:pt>
                <c:pt idx="3">
                  <c:v>5.7701864827648359</c:v>
                </c:pt>
                <c:pt idx="4">
                  <c:v>6.7145740021019114</c:v>
                </c:pt>
                <c:pt idx="5">
                  <c:v>6.564542146368475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8.9460423633763408</c:v>
                </c:pt>
                <c:pt idx="1">
                  <c:v>9.0771102769664971</c:v>
                </c:pt>
                <c:pt idx="2">
                  <c:v>9.3065856962329754</c:v>
                </c:pt>
                <c:pt idx="3">
                  <c:v>9.2709404456268185</c:v>
                </c:pt>
                <c:pt idx="4">
                  <c:v>9.0720582133857111</c:v>
                </c:pt>
                <c:pt idx="5">
                  <c:v>9.0337807766806044</c:v>
                </c:pt>
                <c:pt idx="6">
                  <c:v>8.5058204256948979</c:v>
                </c:pt>
                <c:pt idx="7">
                  <c:v>8.1180057430039341</c:v>
                </c:pt>
                <c:pt idx="8">
                  <c:v>8.5430057131342583</c:v>
                </c:pt>
                <c:pt idx="9">
                  <c:v>8.5878356230673649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8.5173307931883731</c:v>
                </c:pt>
                <c:pt idx="1">
                  <c:v>8.8043198192554737</c:v>
                </c:pt>
                <c:pt idx="2">
                  <c:v>9.0785435029179364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7.364817122948577</c:v>
                </c:pt>
                <c:pt idx="1">
                  <c:v>7.2655005535542756</c:v>
                </c:pt>
                <c:pt idx="2">
                  <c:v>7.866358379163227</c:v>
                </c:pt>
                <c:pt idx="3">
                  <c:v>7.0636956061938916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7.7812784475179031</c:v>
                </c:pt>
                <c:pt idx="1">
                  <c:v>7.7713237568276918</c:v>
                </c:pt>
                <c:pt idx="2">
                  <c:v>6.5294800166768168</c:v>
                </c:pt>
                <c:pt idx="3">
                  <c:v>6.8459768749597574</c:v>
                </c:pt>
                <c:pt idx="4">
                  <c:v>7.2086075344845009</c:v>
                </c:pt>
                <c:pt idx="5">
                  <c:v>7.6137245425178568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6.0989226534695407</c:v>
                </c:pt>
                <c:pt idx="1">
                  <c:v>6.4175090646542348</c:v>
                </c:pt>
                <c:pt idx="2">
                  <c:v>6.0731902070610344</c:v>
                </c:pt>
                <c:pt idx="3">
                  <c:v>5.258298270312519</c:v>
                </c:pt>
                <c:pt idx="4">
                  <c:v>5.0406649625540032</c:v>
                </c:pt>
                <c:pt idx="5">
                  <c:v>6.6086922117402844</c:v>
                </c:pt>
                <c:pt idx="6">
                  <c:v>6.9943099624606386</c:v>
                </c:pt>
                <c:pt idx="7">
                  <c:v>6.806315844731464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8.2711945567378304</c:v>
                </c:pt>
                <c:pt idx="1">
                  <c:v>8.8615568150980213</c:v>
                </c:pt>
                <c:pt idx="2">
                  <c:v>8.5805539911678164</c:v>
                </c:pt>
                <c:pt idx="3">
                  <c:v>8.437328065150087</c:v>
                </c:pt>
                <c:pt idx="4">
                  <c:v>8.7234425983949784</c:v>
                </c:pt>
                <c:pt idx="5">
                  <c:v>8.6105635794696518</c:v>
                </c:pt>
                <c:pt idx="6">
                  <c:v>7.7711691813679353</c:v>
                </c:pt>
                <c:pt idx="7">
                  <c:v>7.875037537873621</c:v>
                </c:pt>
                <c:pt idx="8">
                  <c:v>8.1983079846163314</c:v>
                </c:pt>
                <c:pt idx="9">
                  <c:v>8.394584935625959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7.9600123137511254</c:v>
                </c:pt>
                <c:pt idx="1">
                  <c:v>8.4374673622385927</c:v>
                </c:pt>
                <c:pt idx="2">
                  <c:v>7.99755763208986</c:v>
                </c:pt>
                <c:pt idx="3">
                  <c:v>7.885076389605735</c:v>
                </c:pt>
                <c:pt idx="4">
                  <c:v>8.0699309748464181</c:v>
                </c:pt>
                <c:pt idx="5">
                  <c:v>7.9527158148915058</c:v>
                </c:pt>
                <c:pt idx="6">
                  <c:v>6.5647327068375239</c:v>
                </c:pt>
                <c:pt idx="7">
                  <c:v>7.3786497526631329</c:v>
                </c:pt>
                <c:pt idx="8">
                  <c:v>7.5669538156908329</c:v>
                </c:pt>
                <c:pt idx="9">
                  <c:v>6.9633165737082221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7.2852172191020692</c:v>
                </c:pt>
                <c:pt idx="1">
                  <c:v>7.445691574946002</c:v>
                </c:pt>
                <c:pt idx="2">
                  <c:v>7.9502265150264231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6.1764367043888164</c:v>
                </c:pt>
                <c:pt idx="1">
                  <c:v>4.9915927780801148</c:v>
                </c:pt>
                <c:pt idx="2">
                  <c:v>4.8934550418625609</c:v>
                </c:pt>
                <c:pt idx="3">
                  <c:v>5.2714413636222686</c:v>
                </c:pt>
                <c:pt idx="4">
                  <c:v>3.8064984151950831</c:v>
                </c:pt>
                <c:pt idx="5">
                  <c:v>2.381136986440505</c:v>
                </c:pt>
                <c:pt idx="6">
                  <c:v>3.1621731490804099</c:v>
                </c:pt>
                <c:pt idx="7">
                  <c:v>3.0625313721606462</c:v>
                </c:pt>
                <c:pt idx="8">
                  <c:v>3.1383306501122701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7.5821196173107479</c:v>
                </c:pt>
                <c:pt idx="1">
                  <c:v>7.4541414134240087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8.9171369534542464</c:v>
                </c:pt>
                <c:pt idx="2">
                  <c:v>9.1737133450885651</c:v>
                </c:pt>
                <c:pt idx="3">
                  <c:v>9.1998068450535175</c:v>
                </c:pt>
                <c:pt idx="4">
                  <c:v>9.116431673359223</c:v>
                </c:pt>
                <c:pt idx="5">
                  <c:v>8.910045376303211</c:v>
                </c:pt>
                <c:pt idx="6">
                  <c:v>8.6562144203154752</c:v>
                </c:pt>
                <c:pt idx="7">
                  <c:v>8.6515217903027946</c:v>
                </c:pt>
                <c:pt idx="8">
                  <c:v>9.1019408839873215</c:v>
                </c:pt>
                <c:pt idx="9">
                  <c:v>9.1203127277698286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8.1114134088978904</c:v>
                </c:pt>
                <c:pt idx="1">
                  <c:v>8.3817386699503267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8.1037942857535121</c:v>
                </c:pt>
                <c:pt idx="1">
                  <c:v>8.4460915019015186</c:v>
                </c:pt>
                <c:pt idx="2">
                  <c:v>8.6075298523741406</c:v>
                </c:pt>
                <c:pt idx="3">
                  <c:v>8.488324500447689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8.872906515678979</c:v>
                </c:pt>
                <c:pt idx="2">
                  <c:v>9.0713295269208363</c:v>
                </c:pt>
                <c:pt idx="3">
                  <c:v>8.5287114429201107</c:v>
                </c:pt>
                <c:pt idx="4">
                  <c:v>8.4414400120653017</c:v>
                </c:pt>
                <c:pt idx="5">
                  <c:v>7.5107187082874534</c:v>
                </c:pt>
                <c:pt idx="6">
                  <c:v>7.3177344361871031</c:v>
                </c:pt>
                <c:pt idx="7">
                  <c:v>8.065733731385432</c:v>
                </c:pt>
                <c:pt idx="8">
                  <c:v>7.5551521674923583</c:v>
                </c:pt>
                <c:pt idx="9">
                  <c:v>6.3293843220526318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8.1344437785905246</c:v>
                </c:pt>
                <c:pt idx="2">
                  <c:v>8.1524955554587706</c:v>
                </c:pt>
                <c:pt idx="3">
                  <c:v>6.8747155429642683</c:v>
                </c:pt>
                <c:pt idx="4">
                  <c:v>6.7062592422134886</c:v>
                </c:pt>
                <c:pt idx="5">
                  <c:v>5.4303339959614254</c:v>
                </c:pt>
                <c:pt idx="6">
                  <c:v>5.922171643069456</c:v>
                </c:pt>
                <c:pt idx="7">
                  <c:v>5.8447191068806488</c:v>
                </c:pt>
                <c:pt idx="8">
                  <c:v>5.8651955306637911</c:v>
                </c:pt>
                <c:pt idx="9">
                  <c:v>5.0260892495156284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7.4452396653336832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8.7651956889026899</c:v>
                </c:pt>
                <c:pt idx="1">
                  <c:v>8.7018906997372856</c:v>
                </c:pt>
                <c:pt idx="2">
                  <c:v>8.3014952377402356</c:v>
                </c:pt>
                <c:pt idx="3">
                  <c:v>8.4985650484253359</c:v>
                </c:pt>
                <c:pt idx="4">
                  <c:v>8.8267842981484037</c:v>
                </c:pt>
                <c:pt idx="5">
                  <c:v>8.5862720678090874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9.2119350560679063</c:v>
                </c:pt>
                <c:pt idx="2">
                  <c:v>9.1088759951739053</c:v>
                </c:pt>
                <c:pt idx="3">
                  <c:v>8.9683808480942293</c:v>
                </c:pt>
                <c:pt idx="4">
                  <c:v>9.1600675377216412</c:v>
                </c:pt>
                <c:pt idx="5">
                  <c:v>8.8099264528313466</c:v>
                </c:pt>
                <c:pt idx="6">
                  <c:v>8.4103262923036954</c:v>
                </c:pt>
                <c:pt idx="7">
                  <c:v>8.7703883570349497</c:v>
                </c:pt>
                <c:pt idx="8">
                  <c:v>9.2212310514752751</c:v>
                </c:pt>
                <c:pt idx="9">
                  <c:v>8.8286986157992722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9.0296160981967528</c:v>
                </c:pt>
                <c:pt idx="1">
                  <c:v>9.3482833968779726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9.4003312389487821</c:v>
                </c:pt>
                <c:pt idx="2">
                  <c:v>9.0723872499209435</c:v>
                </c:pt>
                <c:pt idx="3">
                  <c:v>8.8994538790971269</c:v>
                </c:pt>
                <c:pt idx="4">
                  <c:v>9.131334786669866</c:v>
                </c:pt>
                <c:pt idx="5">
                  <c:v>8.3157989765523581</c:v>
                </c:pt>
                <c:pt idx="6">
                  <c:v>8.2898270250929507</c:v>
                </c:pt>
                <c:pt idx="7">
                  <c:v>8.5498037787517873</c:v>
                </c:pt>
                <c:pt idx="8">
                  <c:v>8.7728536675477997</c:v>
                </c:pt>
                <c:pt idx="9">
                  <c:v>8.0835077702608285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8.353496141715846</c:v>
                </c:pt>
                <c:pt idx="1">
                  <c:v>7.3672388203009804</c:v>
                </c:pt>
                <c:pt idx="2">
                  <c:v>7.7823076931560253</c:v>
                </c:pt>
                <c:pt idx="3">
                  <c:v>7.6008760422298902</c:v>
                </c:pt>
                <c:pt idx="4">
                  <c:v>7.9612077558443826</c:v>
                </c:pt>
                <c:pt idx="5">
                  <c:v>8.2095012210380265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8.2268344231019928</c:v>
                </c:pt>
                <c:pt idx="1">
                  <c:v>6.9829349927010567</c:v>
                </c:pt>
                <c:pt idx="2">
                  <c:v>7.599683371340995</c:v>
                </c:pt>
                <c:pt idx="3">
                  <c:v>7.2982576798963414</c:v>
                </c:pt>
                <c:pt idx="4">
                  <c:v>7.6362916955306623</c:v>
                </c:pt>
                <c:pt idx="5">
                  <c:v>7.0611136426184551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7.426410102813696</c:v>
                </c:pt>
                <c:pt idx="1">
                  <c:v>7.6933490005730354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7.8589607211209964</c:v>
                </c:pt>
                <c:pt idx="1">
                  <c:v>6.8007277184139552</c:v>
                </c:pt>
                <c:pt idx="2">
                  <c:v>6.5391241662172579</c:v>
                </c:pt>
                <c:pt idx="3">
                  <c:v>6.9830896809718386</c:v>
                </c:pt>
                <c:pt idx="4">
                  <c:v>7.2868877520380586</c:v>
                </c:pt>
                <c:pt idx="5">
                  <c:v>7.0286101405858794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7.7767987627304027</c:v>
                </c:pt>
                <c:pt idx="1">
                  <c:v>7.3462108090029368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6.7961632702550379</c:v>
                </c:pt>
                <c:pt idx="1">
                  <c:v>6.9206219960395048</c:v>
                </c:pt>
                <c:pt idx="2">
                  <c:v>7.1459881360998692</c:v>
                </c:pt>
                <c:pt idx="3">
                  <c:v>7.0267561830854559</c:v>
                </c:pt>
                <c:pt idx="4">
                  <c:v>6.0873931466801956</c:v>
                </c:pt>
                <c:pt idx="5">
                  <c:v>5.838541297766537</c:v>
                </c:pt>
                <c:pt idx="6">
                  <c:v>5.5165164428632361</c:v>
                </c:pt>
                <c:pt idx="7">
                  <c:v>6.4378971708865116</c:v>
                </c:pt>
                <c:pt idx="8">
                  <c:v>5.7692587157982453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5.6033617450682502</c:v>
                </c:pt>
                <c:pt idx="1">
                  <c:v>6.3693433980926484</c:v>
                </c:pt>
                <c:pt idx="2">
                  <c:v>6.68108214716736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0.50906729704031406</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0.18958678975208709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1.9792590832655259</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0.18958678975208798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0.43625933208918255</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6.5330300930202547</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0.87037037037037035</c:v>
                </c:pt>
                <c:pt idx="1">
                  <c:v>9.2592592592592587E-3</c:v>
                </c:pt>
                <c:pt idx="2">
                  <c:v>2.777777777777778E-2</c:v>
                </c:pt>
                <c:pt idx="3">
                  <c:v>9.2592592592592587E-3</c:v>
                </c:pt>
                <c:pt idx="4">
                  <c:v>8.3333333333333315E-2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0.10075579092125864</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0.9494015160135767</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0.26468604443950827</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2.7523971843583235</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8.3574492376471117</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8.2365836957964014</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0.17538187390233961</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0.55335012295571584</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0.15426987714349671</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1.6105555456147549</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0.15426987714349671</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3.4711072217991301E-2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8.5209701378871472</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0.13410356573893978</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0.35946047172770434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0.10021489200213729</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1.0462291994768016</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2.1353428825797494E-2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9.1520446128787238</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0.30499989618969892</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0.10485796682388582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1.0947022393296599</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0.10485796682388582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7.2105303657199471E-2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8.8096423015805474</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0.95006833071096253</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0.57851095310708445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0.16128452847409935</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1.6837875064501553</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0.16128452847409935</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0.31489418621595178</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6.4636777308391897</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8.6821433982064455</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0.57272727272727275</c:v>
                </c:pt>
                <c:pt idx="1">
                  <c:v>1.8181818181818181E-2</c:v>
                </c:pt>
                <c:pt idx="2">
                  <c:v>0.23636363636363639</c:v>
                </c:pt>
                <c:pt idx="3">
                  <c:v>0.1</c:v>
                </c:pt>
                <c:pt idx="4">
                  <c:v>4.5454545454545463E-2</c:v>
                </c:pt>
                <c:pt idx="5">
                  <c:v>2.7272727272727271E-2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0.75086350192672757</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0.48205645475233183</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0.13439373547735389</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1.4030514574637394</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0.134393735477353</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0.23166127857770569</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8.8772554981882887</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0.6071452970807929</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0.17673006753686593</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1.797466725280767</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8.1750322944904266</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0.19893623601544341</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0.30348620841510332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8.4609685883616947E-2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0.88331307015839755</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3.6804446364371302E-3</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9.2624224251136376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0.36272066293096561</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0.61761647441804346</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0.17218685544214907</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1.7976062472414371</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0.17218685544214729</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0.61761647441804435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0.10149560866267393</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8.0322223823541101</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7.1170200424607977E-2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0.34278648551304158</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9.5566309308980024E-2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0.99769865823089887</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9.5566309308980024E-2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2.7654686748348922E-2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8.9624809738767013</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0.20924587694476759</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0.12266126965523583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1.2805661852678485</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0.1226612696552376</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9.8380427493157896E-2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8.4782277672324096</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0.3259242819589927</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0.11056413440957957</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1.1542738162279704</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0.11056413440958046</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1.2430207316512565E-2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8.403543322040484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0.40599757119176516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0.54771357909909479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0.15269845085803713</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1.5941500790036791</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0.13544029651378864</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8.7513643640877827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0.49759755920672433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0.28968033790959069</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8.0760712406627633E-2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0.84313033524560055</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5.8462280449338877E-2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9.1967415564741728</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0.30909090909090908</c:v>
                </c:pt>
                <c:pt idx="1">
                  <c:v>9.0909090909090905E-3</c:v>
                </c:pt>
                <c:pt idx="2">
                  <c:v>0.36363636363636359</c:v>
                </c:pt>
                <c:pt idx="3">
                  <c:v>0</c:v>
                </c:pt>
                <c:pt idx="4">
                  <c:v>0</c:v>
                </c:pt>
                <c:pt idx="5">
                  <c:v>0.2818181818181818</c:v>
                </c:pt>
                <c:pt idx="6">
                  <c:v>9.0909090909090905E-3</c:v>
                </c:pt>
                <c:pt idx="7">
                  <c:v>0</c:v>
                </c:pt>
                <c:pt idx="8">
                  <c:v>2.7272727272727271E-2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0.33719743490872744</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0.12737734333143003</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1.3298013227643253</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0.12737734333143003</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8.1868003334053085E-2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8.9283098146016382</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0.20697220281546347</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0.17074154294672095</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1.7825173906366416</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0.17074154294672006</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5.7934817644616388E-2</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7.9531777100464511</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0.4864464991162647</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0.37806868522141812</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0.10540272279939344</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1.0509563076709529</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9.0034653753368765</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0.2895902007326514</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0.54487669883160716</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0.15190754984946953</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1.5858931851176852</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0.15190754984947041</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0.16480275118667898</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7.6179295131044862</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8.3079369210512617</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6.363636363636363E-2</c:v>
                </c:pt>
                <c:pt idx="2">
                  <c:v>0.2181818181818182</c:v>
                </c:pt>
                <c:pt idx="3">
                  <c:v>0.39090909090909087</c:v>
                </c:pt>
                <c:pt idx="4">
                  <c:v>0.32727272727272733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3.616476445975092E-2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0.382824664991813</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0.10672865440117363</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1.1142319512053618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0.10672865440117363</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0.13985264975244505</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8.198810171978792</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0.3205959592415244</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0.51327381779798742</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0.14309690289705745</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1.4939112857838124</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0.14309690289705657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0.2916075693545892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8.3072085672447926</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0.4087597017995952</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0.17900239720821176</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1.8687595325810777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0.17900239720821354</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0.33438098246805836</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7.2256550401671342</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0.16532365870141241</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0.28604204680644862</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7.9746384048851482E-2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0.83254089165530232</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7.9746384048851482E-2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7.3307220802545814E-2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9.179067332325836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0.40557350857645691</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0.29591935956562665</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8.2500104998123547E-2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0.86128934616921882</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8.2500104998123547E-2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7.7479129568354566E-2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9.2793761935573347</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0.38931835125473135</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0.35056188454470316</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9.773403242603429E-2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1.0203293788367276</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9.773403242603429E-2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0.19540275524303041</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8.7794258909213134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6.9895815336540323E-2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0.27555018957699318</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7.6821332695921285E-2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0.8020037721288098</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7.6821332695921285E-2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6.3073091768716338E-2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9.1810960490343092</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0.37978972153449231</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0.11858864508849987</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1.2380485648314057</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0.11858864508849898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5.9763051301857217E-2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8.2499869288379575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0.54664547106771888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0.32285329433283216</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9.000908463895918E-2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0.93968202415913993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9.000908463895918E-2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4.6768016220752884E-3</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9.0785435029179364</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7.0110452635200993E-2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0.46642141381316282</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0.13003480295930192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1.3575448227927485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0.13003480295930459</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0.15143827369874607</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7.0636956061938916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4.425227531212883E-4</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0.55026361283325187</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0.15340938119772751</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1.6015720904963588</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0.1534093811977284</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0.43206554677857234</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6.564542146368475</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0.49944638727519042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0.38138347332919587</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0.10632686094074195</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1.1100372847035764</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0.10632686094074195</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3.7851558553388287E-2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8.5878356230673649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6.8110831769536988</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0.49236833519956669</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0.14197010797589282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1.4821477072897116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0.14197010797589193</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0.11664170877413227</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6.9633165737082221</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0.37375562004793128</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0.56778085331412775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0.15829305687569217</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1.65255696902073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0.1582930568756904</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0.4289287851207586</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7.6137245425178568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0.24684437944217841</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0.68519031098447591</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0.19102593585932759</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1.9942835636558822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0.1910259358593267</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0.46533000462370211</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6.806315844731464</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0.58029396478958439</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0.50521522318002621</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0.14085022696786087</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1.4704563090640219</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0.14085022696786176</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0.40316960922674383</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7.9502265150264231</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0.25233644859813081</c:v>
                </c:pt>
                <c:pt idx="1">
                  <c:v>0.26168224299065418</c:v>
                </c:pt>
                <c:pt idx="2">
                  <c:v>0.54205607476635509</c:v>
                </c:pt>
                <c:pt idx="3">
                  <c:v>2.803738317757009E-2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0.67288831350937395</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1.5695138608517123</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0.43756872989433759</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4.5681552197219677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0.32764776630559744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3.1383306501122701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0.40835062318898352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0.37556231511877325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0.10470396555371853</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1.0930944880026043</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0.10470396555371586</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0.20651964867699313</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8.394584935625959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8.2872270705969182</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0.44329563501622893</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0.1422740909082405</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1.485321245808902</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0.14227409090824139</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6.9951721083734597E-2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7.4541414134240087</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0.24810899004797982</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9.1471021347210524E-2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0.95494443517812044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9.1471021347210524E-2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0.24645496201508799</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9.1203127277698286</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7.5843101515950009</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0.198019801980198</c:v>
                </c:pt>
                <c:pt idx="1">
                  <c:v>0.80198019801980214</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0.2578922855258412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0.83099895422117775</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0.23167629545161361</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2.4186675282045362</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0.23167629545161361</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7.563238572963904E-2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6.3293843220526318</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6.7555756397831068E-2</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1.0095998681362106</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0.28146889493675609</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2.9384951751584349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0.28146889493675609</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0.13119911792054317</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5.0260892495156284</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0.11706506955686713</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0.42420292830967021</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0.11826460484853207</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1.2346656308773127</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0.11826460484853207</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0.14202725950705286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8.3817386699503267</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0.55430536185268764</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0.40031154101389266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0.11160386469504768</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1.1651284523254937</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0.11160386469504679</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0.36198084644974493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8.488324500447689</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0.28371960161663878</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0.36309795251040278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0.10122899444863265</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1.0524589487707061</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9.3482833968779726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0.33421905474607616</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0.12877370535988142</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1.3443791434655985</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0.12877370535988142</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0.16075959295032227</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8.0835077702608285</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0.30254867404225116</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0.11159149393837087</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1.1649993033876953</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0.11159149393837176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0.18444778684895802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8.5862720678090874</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0.29789719806164339</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9.1343287997926126E-2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0.95361091720392466</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9.1343287997926126E-2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0.22139271337583999</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8.8286986157992722</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0.50106160737839556</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0.14633026335351662</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1.5276671084404718</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0.14633026335351662</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0.52487154795289648</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3.3959492656892465E-2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7.6933490005730354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3.4357394202964464E-2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0.5809832895645366</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0.1619737973939479</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1.6909833758048158</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0.1619737973939479</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0.14522823466346768</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7.0286101405858794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0.69090909090909092</c:v>
                </c:pt>
                <c:pt idx="1">
                  <c:v>0.29090909090909089</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0.44235990799727265</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0.58111650460435715</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0.1620109367510647</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1.6913711054035661</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0.13706871495851303</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8.2095012210380265</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0.13786603261319197</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0.55008765134794579</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0.15336032445120473</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1.6010599450495278</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0.15336032445120473</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0.23613001165802672</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7.0611136426184551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0.3347677359382315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0.4897682494341824</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0.13654372617722021</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1.4254970541596466</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0.1365437261772211</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0.28178768051763825</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7.3462108090029368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0.20866520672947875</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0.25613763916250853</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2.674040472659053</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0.25613763916250853</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0.64361283660362112</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5.7692587157982453</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7.4547022653042747</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0.12591208404149956</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0.79196991488056412</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0.2207952910850759</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2.3050713923361945</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0.22079529108507501</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0.46942988349577419</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6.3456677115545714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0.18669979642089807</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0.13178235566118257</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1.3757890241065809</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0.13178235566118346</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0.19830536437663326</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8.2034781802753312</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1.223850044839736E-2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0.5898933044772523</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0.16445784293565513</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1.7169164574720499</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0.12010458026438187</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7.8149609040829207</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8116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RMC | Bolton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78281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RMC | Bolton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278281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RMC | Bolton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443198"/>
          </a:xfrm>
        </p:spPr>
        <p:txBody>
          <a:bodyPr/>
          <a:lstStyle/>
          <a:p>
            <a:r>
              <a:rPr lang="en-GB" sz="3200">
                <a:latin typeface="Arial" panose="020B0604020202020204" pitchFamily="34" charset="0"/>
                <a:cs typeface="Arial" panose="020B0604020202020204" pitchFamily="34" charset="0"/>
              </a:rPr>
              <a:t>Bolton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219725090"/>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961814895"/>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459629267"/>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669363802"/>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234132030"/>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20%</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26%</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69</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5376443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889224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5541803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6953072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4538859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36982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6646740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5327090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1044007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2047437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9865842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2201676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4174643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3355984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3462934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9394901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8555832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6703027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5124381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8919416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41712822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0478777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7261832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5889563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5137831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5602050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0859220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5317447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3538724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6332432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9086448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9457428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8507563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8723903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2564926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9800012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569723407"/>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01731964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97929110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53496453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164715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G5. Did the midwife or midwifery team that you saw or spoke to appear to be aware of the medical history of you and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75690720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86516893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369519796"/>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94581062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B8. Were you given enough support for your mental health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Bolton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During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Being given the help they needed if they contacted a midwifery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GB" sz="1400" b="0">
                <a:solidFill>
                  <a:prstClr val="black"/>
                </a:solidFill>
                <a:latin typeface="Arial"/>
              </a:rPr>
              <a:t>Being given enough support for their mental health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Midwives or doctor aware of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366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Bolton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798523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910337247"/>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8983775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5783053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78130083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9894236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0345310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6655097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691375251"/>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901888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440499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09077444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14100914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429338856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2943004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0196823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7142563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665213425"/>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67810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5682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6019185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72508112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7122445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1919399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36718381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3360196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40884814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75525584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874883534"/>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426719075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5814514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8280911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677586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120761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19682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714057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90145982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16549583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13714232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2393634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71892411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36095312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0949577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686267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8990977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021645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027887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2006813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46578894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10479423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5570485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7614909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64094717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33599022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57534748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134442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42628671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81605368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481456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426192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6036772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2590383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3733971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9155973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365431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567424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237589545"/>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24954914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4819904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2216587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637700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16171495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4854118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6601225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264343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3458850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555949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446418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65150425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0286444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8421503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62489726"/>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6562150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601234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401352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97214834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6925612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71764444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004833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00615042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76607401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52610307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90398896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5090476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4103252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28871252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4901326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11302053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75867142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4316675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82291993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4641213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5661724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0398292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848180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022185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83114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522340013"/>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17195182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72914851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6027535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11717514"/>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7951879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224665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842937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851275177"/>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4177548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77149386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29163307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9229944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57914549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17177803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37380049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416180287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424324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68438716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86665749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9298961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81298469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10429403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64766537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3112200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4848618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16240018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65750839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5614029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31481581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67069444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190757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3907697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81080025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426834102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1680707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6636704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3961095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509734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5130140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8766922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7313676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9484335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838264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6452011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381175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5797756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5665677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7702949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1112570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813514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4175433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0991368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7598290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8927904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9872136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4360812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388578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2062384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11149763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88109866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40526916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4467852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41106631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6600834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9962382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0662909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7880972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4447853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381006330"/>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366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746148039"/>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395498509"/>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202892779"/>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197447609"/>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74398785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421929666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4126690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2786114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7335188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6376625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4199434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758808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0427940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5148104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0230388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5148015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2546005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3862251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4310703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8132078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5319386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2925692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9925237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0746124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03894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6486845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4126388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0228380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3591087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9038939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6608726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0654517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41081749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3646650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0116637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681502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3778292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8498185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16619</Words>
  <Application>Microsoft Office PowerPoint</Application>
  <PresentationFormat>Widescreen</PresentationFormat>
  <Paragraphs>1947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Bolton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2025-11-28T18:00:22Z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